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67" d="100"/>
          <a:sy n="67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E1A3CC-546F-1802-9CA0-51B06DAB4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7923F0-844B-4017-301F-F082F45FB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12CBAF-85D5-AD7C-A5FC-9924924C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DB851F-7937-5F64-51D1-32D89175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EFC60A-766D-9CE1-8CE7-07AF0A7D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57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390FE-AA85-B2EF-F859-635B6F21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802EA4-531E-B4F7-6719-86F9E98EB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9B638E-AB9F-0FC1-19B6-225DD478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B9CFE0-8814-2DFD-FE22-807DE2AB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FCF0BD-310D-4780-D2CB-8304CFC9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0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8A77080-1D62-8EF8-5CEF-6D28BF00A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D29FA7-3DD5-5602-9442-7D2700515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881D6F-F7D7-8497-4510-6A1B8EE7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6AFFC6-8865-3CBC-BC63-0BCF70F6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1EC6AE-8FAA-D4A4-6971-5F645F50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16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28715-FE50-F059-5661-36F69689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4F3E86-5B2F-2EC6-A06E-3A8588797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BB9342-8B6A-3C9C-9C14-543A69B7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6F61D3-68F1-E631-5170-D1BF6407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5D4EBE-3313-0D62-72A5-C1D07414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73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D7A537-41A0-BD33-C056-1E0EA80D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9A24B9-3E07-3F9E-2257-69F5B2AC1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D2C71-A49F-A1DF-1C30-010DF4F8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676150-2A74-63DA-66C2-F032F84A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54890C-B62E-5C60-742C-7E98804C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11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0951F-2E06-0223-92F2-AAEF8218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6F5CA6-A5D0-3C3F-9FBF-63D518F0F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F59C7D-C50F-9763-A0CF-5DFBF6EB4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4C13CF-7B85-3029-A1DE-FE848CA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31A25D-7426-4545-30CF-36C3EB49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1EEFB6-D964-CE8C-1C25-C2711702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96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5AAC70-6711-6223-1536-881B4CA1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6338C5-9477-6DBF-E50D-76FA1B795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2328B9-9F98-ECD2-4BF9-1AD37B358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3162907-D72B-74D0-FC4A-30B6E64A2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D464C5-C97A-7E75-C34A-928261F6F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926F24-900F-E4F5-510F-EA126890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7144C0-F0B4-D539-A52D-C2FE6E47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6BF65C-DF18-B179-1087-03C41223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41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6ACA1-4B51-CFC1-1F0C-CD6F4BDB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EF83BB-FEE5-0C46-A9BD-9C0C7A92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31804A-5A49-E6F7-D4F2-568D957A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B20365-56B0-F980-DA59-F77EA822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00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B63E66A-F158-342E-0C00-461BF926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009D2A-1437-DDFE-0ACB-F9EEB17B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075C88-2337-F6F6-6AF1-6134F91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02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01D4E0-7B56-A8FE-3F62-5DC0C7C7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CC0FC6-C3B2-E81A-013A-B7108D988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A7B0A1-1F4A-6F61-586F-7CD4BB2EE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56675B-9E8C-E347-FC6D-579F907E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B1AF7C-7C32-F755-27C8-25AE25F0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F9BFFF-22F0-1266-190F-6220E15F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56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5DD93-5A5E-AC57-F7B3-92D4D55A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2D291B8-4F29-10B6-A89D-22A54FEE4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732F85-0D8C-5C8F-AF42-B833F7963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F023AA-36EE-56EE-174E-3AD8191B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7EF615-99BE-9BC9-869E-8F2C4D6E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479332-5E92-1BA0-7B96-46C553F7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73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D18403-11EE-8130-E831-69493EEA3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73BF2B-3807-C874-CFAB-78BF16427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1DEF25-229F-696D-AE82-EE97ACD7E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B0C6-5447-9D42-9E69-EF00A6092C93}" type="datetimeFigureOut">
              <a:rPr lang="it-IT" smtClean="0"/>
              <a:t>02/10/2023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5FA2C6-1C1C-A118-1466-BBD3A24E4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787147-F995-7C6A-DBD3-623026106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57CB4-CB22-1643-813F-79444908D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59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CAE910-FBC9-BD34-D441-C5A6051F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12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Giorgia Beveresco</dc:creator>
  <cp:lastModifiedBy>Geroni Giulia</cp:lastModifiedBy>
  <cp:revision>1</cp:revision>
  <dcterms:created xsi:type="dcterms:W3CDTF">2023-10-02T09:23:03Z</dcterms:created>
  <dcterms:modified xsi:type="dcterms:W3CDTF">2023-10-02T09:55:05Z</dcterms:modified>
</cp:coreProperties>
</file>